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F031-E294-4EBA-8464-8F5E5DE67D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40D13E-918A-4407-B1E4-202CD2D5C1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C42AE-CF75-406F-B551-A9BEFBDDE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D4C8B-2706-47AA-85E4-D9968EB8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D9966-9CBC-47C7-9791-11DD99179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9750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599E5-BE5B-4BFB-B7AD-C0B18CFB8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B586BD-DB10-4D26-A150-8495BAA77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8F015-B3CF-46ED-A9FA-36191F81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53AAB-6110-4162-AB82-031ADA65F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56452-AE80-447A-9CE2-CD2244151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0368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46C2CB-5276-4125-94C9-44ECA01472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8EE1E7-109A-4850-94DE-8BA0D9A2F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D8196E-BE19-486A-ABC5-210FF6C4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34FD5-1F16-4AE3-8CD6-98177878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AEFD0-E403-4D87-B679-3492C337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84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752B1-9328-4747-A490-40E23685B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637D0-A730-46AA-AE2C-6CFFCBC6B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E33EE-B1D9-498B-8272-0275D2B6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C8AB4-571E-4DC0-AA47-991920558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EA444-F202-4562-9833-E07FE57BB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445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498DB-7931-433A-9A72-11821C055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5E840E-EB12-4D6F-A1EB-65E3A60FBF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55778-752C-451A-ACD5-56774252F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EEE12-CE39-430D-B686-F059CDEC8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499B3-1D01-4190-BD19-FAD96E864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0817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6094D-5884-44F5-A228-1331A4CA0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64DCD-6934-455A-9B86-2C833317DC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F6F40-6C87-46FD-AB5E-777DF279E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EFA26-20F1-4848-A0E5-49540D521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FC8EE6-A2EC-4F02-AEC0-40E00BE6C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7FE14-0F05-4573-8773-3FCBE5B35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966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862AA-46D2-46D4-82F7-3F4CE1BE8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E4002B-6232-45D8-BCD6-7334EEDBF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64FA8F-4F52-4CF7-BF4C-A437EBE308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74C408-9816-4D9A-984E-62DE501ACB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8FF7BF-578D-4235-ACA6-DDE33DC75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1639F1-50ED-43AB-A655-950B20B0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5E420-0029-495A-9255-5D851BB17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FE8F16-4F0F-4F3B-BA10-E73DC2815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8224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B4904-CAC1-4F93-93F1-CEF2CD404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1522B3-8B41-40F1-B12C-DF00646C0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F9A23C-2B86-430D-BA80-6F58E4B31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7AE38A-BCD1-41CB-8E7C-9E4530C88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76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89ABB7-5673-4B8C-85EE-532CA4DC7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87AD1C-EA61-4EFE-AF91-5F7F73CC0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B6830B-8CB9-4D92-A9B6-D7C4AC679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7539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563D8-EA1C-4CB6-93F3-548E976A3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B5E9F-FDD7-4B29-B133-74E5A89E3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4C77A2-E771-4203-BBBF-6BBF805659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029184-9DEF-4BAA-AD18-4595C8438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20D4F0-D236-4C06-A9DC-72EB06F39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FF60A-82F9-4D8B-9333-CBDB6BA84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4400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65A70-4959-4617-A874-21E98166B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FC3D8A-4BEA-4FED-BAB4-A86D867AE8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0D705E-C3EE-410D-9575-12FDF0586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F0A99-36B7-4155-91E4-53EB657DE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764CD-6B3D-4F50-8610-0BD2A9763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75D431-6389-4C6E-B16A-57A02E14E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887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979CAA-D3AF-4AD7-95BB-5585507D9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C4E6A-C0AE-4CD8-B400-534CC55DC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03EE2-9EAE-46FC-85CB-65EC4651A3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466C0-BB4A-4E49-8EB3-52577787F0E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31039-8C87-4695-8E30-F3AEE053CF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934A92-179E-4EEE-B758-E891785715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011E1-DC55-4DE0-B446-639B66A14B9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6699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341EAD-9265-4FD1-99A9-5CB003ADCD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0"/>
            <a:ext cx="9144000" cy="4767580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  <a:endParaRPr lang="en-US" sz="4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have found a great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my sins I've liberation,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sunk in misery,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 by Satan's cruel fetters,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Savior set me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94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341EAD-9265-4FD1-99A9-5CB003ADCD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9625"/>
            <a:ext cx="9144000" cy="48101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my heart is full of singing,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kept each day from sinning,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this joy, who can express?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it never knows an ending;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a life of happiness,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41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341EAD-9265-4FD1-99A9-5CB003ADCD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0"/>
            <a:ext cx="9144000" cy="44196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Sinner, you can have this blessing,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to Christ, your sins confessing,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your life shall happy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Heaven you'll have a mansion,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to live eternally,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to God!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6914B-7558-4378-B886-AD92026C0EFC}"/>
              </a:ext>
            </a:extLst>
          </p:cNvPr>
          <p:cNvSpPr txBox="1"/>
          <p:nvPr/>
        </p:nvSpPr>
        <p:spPr>
          <a:xfrm>
            <a:off x="185737" y="6010275"/>
            <a:ext cx="26765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I have found a great salvation	</a:t>
            </a:r>
          </a:p>
          <a:p>
            <a:r>
              <a:rPr lang="en-US" sz="1050" dirty="0">
                <a:solidFill>
                  <a:schemeClr val="bg1"/>
                </a:solidFill>
              </a:rPr>
              <a:t>Thomas William Plant (1866-1944)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663213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192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2022-08-04T02:21:10Z</dcterms:created>
  <dcterms:modified xsi:type="dcterms:W3CDTF">2023-07-09T03:54:04Z</dcterms:modified>
</cp:coreProperties>
</file>